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158" y="3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A la librairie-papeterie: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06061" y="1447800"/>
            <a:ext cx="8785539" cy="138499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b="1" dirty="0" err="1" smtClean="0">
                <a:latin typeface="Kristen ITC" pitchFamily="66" charset="0"/>
              </a:rPr>
              <a:t>Write</a:t>
            </a:r>
            <a:r>
              <a:rPr lang="fr-FR" sz="2800" b="1" dirty="0" smtClean="0">
                <a:latin typeface="Kristen ITC" pitchFamily="66" charset="0"/>
              </a:rPr>
              <a:t> a dialogue in </a:t>
            </a:r>
            <a:r>
              <a:rPr lang="fr-FR" sz="2800" b="1" dirty="0" err="1" smtClean="0">
                <a:latin typeface="Kristen ITC" pitchFamily="66" charset="0"/>
              </a:rPr>
              <a:t>which</a:t>
            </a:r>
            <a:r>
              <a:rPr lang="fr-FR" sz="2800" b="1" dirty="0" smtClean="0">
                <a:latin typeface="Kristen ITC" pitchFamily="66" charset="0"/>
              </a:rPr>
              <a:t> </a:t>
            </a:r>
            <a:r>
              <a:rPr lang="fr-FR" sz="2800" b="1" dirty="0" err="1" smtClean="0">
                <a:latin typeface="Kristen ITC" pitchFamily="66" charset="0"/>
              </a:rPr>
              <a:t>you</a:t>
            </a:r>
            <a:r>
              <a:rPr lang="fr-FR" sz="2800" b="1" dirty="0" smtClean="0">
                <a:latin typeface="Kristen ITC" pitchFamily="66" charset="0"/>
              </a:rPr>
              <a:t> are shopping for </a:t>
            </a:r>
            <a:r>
              <a:rPr lang="fr-FR" sz="2800" b="1" dirty="0" err="1" smtClean="0">
                <a:latin typeface="Kristen ITC" pitchFamily="66" charset="0"/>
              </a:rPr>
              <a:t>school</a:t>
            </a:r>
            <a:r>
              <a:rPr lang="fr-FR" sz="2800" b="1" dirty="0" smtClean="0">
                <a:latin typeface="Kristen ITC" pitchFamily="66" charset="0"/>
              </a:rPr>
              <a:t> supplies and </a:t>
            </a:r>
            <a:r>
              <a:rPr lang="fr-FR" sz="2800" b="1" dirty="0" err="1" smtClean="0">
                <a:latin typeface="Kristen ITC" pitchFamily="66" charset="0"/>
              </a:rPr>
              <a:t>ask</a:t>
            </a:r>
            <a:r>
              <a:rPr lang="fr-FR" sz="2800" b="1" dirty="0" smtClean="0">
                <a:latin typeface="Kristen ITC" pitchFamily="66" charset="0"/>
              </a:rPr>
              <a:t> a store </a:t>
            </a:r>
            <a:r>
              <a:rPr lang="fr-FR" sz="2800" b="1" dirty="0" err="1" smtClean="0">
                <a:latin typeface="Kristen ITC" pitchFamily="66" charset="0"/>
              </a:rPr>
              <a:t>employee</a:t>
            </a:r>
            <a:r>
              <a:rPr lang="fr-FR" sz="2800" b="1" dirty="0" smtClean="0">
                <a:latin typeface="Kristen ITC" pitchFamily="66" charset="0"/>
              </a:rPr>
              <a:t> for help.  </a:t>
            </a:r>
            <a:r>
              <a:rPr lang="fr-FR" sz="2800" b="1" dirty="0" err="1" smtClean="0">
                <a:latin typeface="Kristen ITC" pitchFamily="66" charset="0"/>
              </a:rPr>
              <a:t>Your</a:t>
            </a:r>
            <a:r>
              <a:rPr lang="fr-FR" sz="2800" b="1" dirty="0" smtClean="0">
                <a:latin typeface="Kristen ITC" pitchFamily="66" charset="0"/>
              </a:rPr>
              <a:t> dialogue </a:t>
            </a:r>
            <a:r>
              <a:rPr lang="fr-FR" sz="2800" b="1" dirty="0" err="1" smtClean="0">
                <a:latin typeface="Kristen ITC" pitchFamily="66" charset="0"/>
              </a:rPr>
              <a:t>should</a:t>
            </a:r>
            <a:r>
              <a:rPr lang="fr-FR" sz="2800" b="1" dirty="0" smtClean="0">
                <a:latin typeface="Kristen ITC" pitchFamily="66" charset="0"/>
              </a:rPr>
              <a:t> </a:t>
            </a:r>
            <a:r>
              <a:rPr lang="fr-FR" sz="2800" b="1" dirty="0" err="1" smtClean="0">
                <a:latin typeface="Kristen ITC" pitchFamily="66" charset="0"/>
              </a:rPr>
              <a:t>include</a:t>
            </a:r>
            <a:r>
              <a:rPr lang="fr-FR" sz="2800" b="1" dirty="0" smtClean="0">
                <a:latin typeface="Kristen ITC" pitchFamily="66" charset="0"/>
              </a:rPr>
              <a:t>: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6061" y="3200400"/>
            <a:ext cx="8785539" cy="3170099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ts val="4000"/>
              </a:lnSpc>
              <a:buFont typeface="+mj-lt"/>
              <a:buAutoNum type="arabicPeriod"/>
            </a:pPr>
            <a:r>
              <a:rPr lang="en-US" sz="2800" dirty="0" smtClean="0">
                <a:latin typeface="Kristen ITC" pitchFamily="66" charset="0"/>
              </a:rPr>
              <a:t>Say hello</a:t>
            </a:r>
          </a:p>
          <a:p>
            <a:pPr marL="514350" indent="-514350">
              <a:lnSpc>
                <a:spcPts val="4000"/>
              </a:lnSpc>
              <a:buFont typeface="+mj-lt"/>
              <a:buAutoNum type="arabicPeriod"/>
            </a:pPr>
            <a:r>
              <a:rPr lang="en-US" sz="2800" dirty="0" smtClean="0">
                <a:latin typeface="Kristen ITC" pitchFamily="66" charset="0"/>
              </a:rPr>
              <a:t>Salesperson asks what you need</a:t>
            </a:r>
          </a:p>
          <a:p>
            <a:pPr marL="514350" indent="-514350">
              <a:lnSpc>
                <a:spcPts val="4000"/>
              </a:lnSpc>
              <a:buFont typeface="+mj-lt"/>
              <a:buAutoNum type="arabicPeriod"/>
            </a:pPr>
            <a:r>
              <a:rPr lang="en-US" sz="2800" dirty="0" smtClean="0">
                <a:latin typeface="Kristen ITC" pitchFamily="66" charset="0"/>
              </a:rPr>
              <a:t>Ask for two items and include the col0r you want for each</a:t>
            </a:r>
          </a:p>
          <a:p>
            <a:pPr marL="514350" indent="-514350">
              <a:lnSpc>
                <a:spcPts val="4000"/>
              </a:lnSpc>
              <a:buFont typeface="+mj-lt"/>
              <a:buAutoNum type="arabicPeriod"/>
            </a:pPr>
            <a:r>
              <a:rPr lang="en-US" sz="2800" dirty="0" smtClean="0">
                <a:latin typeface="Kristen ITC" pitchFamily="66" charset="0"/>
              </a:rPr>
              <a:t>Ask how much something is</a:t>
            </a:r>
          </a:p>
          <a:p>
            <a:pPr marL="514350" indent="-514350">
              <a:lnSpc>
                <a:spcPts val="4000"/>
              </a:lnSpc>
              <a:buFont typeface="+mj-lt"/>
              <a:buAutoNum type="arabicPeriod"/>
            </a:pPr>
            <a:r>
              <a:rPr lang="en-US" sz="2800" dirty="0" smtClean="0">
                <a:latin typeface="Kristen ITC" pitchFamily="66" charset="0"/>
              </a:rPr>
              <a:t>Say thank you and you’re welcome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478</TotalTime>
  <Words>58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113</cp:revision>
  <dcterms:created xsi:type="dcterms:W3CDTF">2011-09-14T23:22:57Z</dcterms:created>
  <dcterms:modified xsi:type="dcterms:W3CDTF">2013-05-03T10:58:06Z</dcterms:modified>
</cp:coreProperties>
</file>